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15" r:id="rId3"/>
    <p:sldId id="311" r:id="rId4"/>
    <p:sldId id="316" r:id="rId5"/>
    <p:sldId id="313" r:id="rId6"/>
    <p:sldId id="320" r:id="rId7"/>
    <p:sldId id="321" r:id="rId8"/>
    <p:sldId id="322" r:id="rId9"/>
    <p:sldId id="314" r:id="rId10"/>
    <p:sldId id="312" r:id="rId11"/>
    <p:sldId id="306" r:id="rId12"/>
    <p:sldId id="307" r:id="rId13"/>
    <p:sldId id="308" r:id="rId14"/>
    <p:sldId id="309" r:id="rId15"/>
    <p:sldId id="310" r:id="rId16"/>
    <p:sldId id="317" r:id="rId17"/>
    <p:sldId id="318" r:id="rId18"/>
    <p:sldId id="319" r:id="rId19"/>
    <p:sldId id="30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105" d="100"/>
          <a:sy n="105" d="100"/>
        </p:scale>
        <p:origin x="181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785794"/>
            <a:ext cx="81439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32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3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sz="32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3200" b="1" i="0" u="none" strike="noStrike" cap="none" normalizeH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rgbClr val="7030A0"/>
              </a:solidFill>
            </a:endParaRPr>
          </a:p>
          <a:p>
            <a:pPr algn="ctr"/>
            <a:r>
              <a:rPr lang="ru-RU" sz="4400" b="1" dirty="0">
                <a:solidFill>
                  <a:srgbClr val="7030A0"/>
                </a:solidFill>
              </a:rPr>
              <a:t>Лекция 3</a:t>
            </a:r>
          </a:p>
          <a:p>
            <a:pPr algn="ctr"/>
            <a:endParaRPr lang="ru-RU" sz="4400" b="1" dirty="0"/>
          </a:p>
          <a:p>
            <a:pPr algn="ctr"/>
            <a:r>
              <a:rPr lang="kk-KZ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Дәлелді медицинадағы және биомедициналық ақпаратты өңдеу әдістері</a:t>
            </a:r>
            <a:r>
              <a:rPr lang="kk-KZ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химия мен биохимияның рөлі</a:t>
            </a:r>
            <a:endParaRPr lang="ru-RU" sz="2800" b="1" dirty="0">
              <a:solidFill>
                <a:srgbClr val="00B0F0"/>
              </a:solidFill>
            </a:endParaRPr>
          </a:p>
          <a:p>
            <a:pPr algn="ctr"/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Дарменов Оралбай </a:t>
            </a:r>
            <a:r>
              <a:rPr 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Кенжебаевич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доктор медицинских наук, </a:t>
            </a:r>
            <a:b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профессор </a:t>
            </a:r>
            <a:endParaRPr lang="ru-RU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50DEA9-C788-FF00-C348-64461E34F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32656"/>
            <a:ext cx="6745932" cy="595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63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087357-6D42-C124-2758-FC292463E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5" y="0"/>
            <a:ext cx="9121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40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69A439-9648-88D1-83E3-41C923C67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4"/>
            <a:ext cx="9144000" cy="685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86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265732-51A0-370B-F81B-F5599DF9B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31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BD1E62-BB07-D38A-5963-8F6D461D2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24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3046CE-2129-9368-841F-ED76510DA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11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D50C89-5642-A107-AB50-A9CCFFC21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0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545A1B-865E-79CE-A255-DCB3D0E48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2719"/>
            <a:ext cx="6492698" cy="682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38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66E727-7190-79F1-8844-68E8E1D25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62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71538" y="1107994"/>
            <a:ext cx="70723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32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3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sz="32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kumimoji="0" lang="kk-KZ" sz="4400" b="1" i="0" u="none" strike="noStrike" cap="none" normalizeH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AFE4E7-1979-F423-948B-56DD63327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82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20DF59-4D12-C6F6-2E28-9EA7DF32D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0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76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9497AB-5A8D-835B-E526-64234C74C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14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A4EFAC-7A6E-851F-23C2-FFBC38C5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0"/>
            <a:ext cx="5616624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5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31D25E-4D20-CED3-0478-3AD85CD18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05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B48EFE-0207-29BF-4CDC-EB36FEA89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27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538D4F-D6E9-FB3D-40DF-8F360B4C2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9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E39EC8-D33C-06AF-33D5-3DD622932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770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28</Words>
  <Application>Microsoft Office PowerPoint</Application>
  <PresentationFormat>Экран (4:3)</PresentationFormat>
  <Paragraphs>15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Оралбай Дарменов</dc:creator>
  <cp:lastModifiedBy>Дарменов Оралбай</cp:lastModifiedBy>
  <cp:revision>89</cp:revision>
  <dcterms:created xsi:type="dcterms:W3CDTF">2019-09-17T13:06:25Z</dcterms:created>
  <dcterms:modified xsi:type="dcterms:W3CDTF">2025-01-09T05:06:41Z</dcterms:modified>
</cp:coreProperties>
</file>